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8" r:id="rId2"/>
    <p:sldId id="261" r:id="rId3"/>
    <p:sldId id="266" r:id="rId4"/>
  </p:sldIdLst>
  <p:sldSz cx="9144000" cy="6858000" type="screen4x3"/>
  <p:notesSz cx="6669088" cy="99187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3399"/>
    <a:srgbClr val="4940FA"/>
    <a:srgbClr val="0033CC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10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5663" y="744538"/>
            <a:ext cx="4957762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1700"/>
            <a:ext cx="5335588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Fare clic per modificare gli stili del testo dello schema</a:t>
            </a:r>
          </a:p>
          <a:p>
            <a:pPr lvl="1"/>
            <a:r>
              <a:rPr lang="en-US" noProof="0" smtClean="0"/>
              <a:t>Secondo livello</a:t>
            </a:r>
          </a:p>
          <a:p>
            <a:pPr lvl="2"/>
            <a:r>
              <a:rPr lang="en-US" noProof="0" smtClean="0"/>
              <a:t>Terzo livello</a:t>
            </a:r>
          </a:p>
          <a:p>
            <a:pPr lvl="3"/>
            <a:r>
              <a:rPr lang="en-US" noProof="0" smtClean="0"/>
              <a:t>Quarto livello</a:t>
            </a:r>
          </a:p>
          <a:p>
            <a:pPr lvl="4"/>
            <a:r>
              <a:rPr lang="en-US" noProof="0" smtClean="0"/>
              <a:t>Quinto livello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8892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1813"/>
            <a:ext cx="28892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5EACBCC-AE14-4353-BD12-DB76C0D5C85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0747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C35BA4-02BB-4590-A7C1-6DC07971B63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0441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D793F-3A5C-4EFB-9D0B-590900CE6FC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8964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82FEE4-8F53-4316-BDE2-77A6C5C74F7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2469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D88D0-87DD-431E-82D6-2B9B5D4D91B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878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39C17-026E-49D0-AF85-A45D0780F4F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2360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5AE5B-CD7D-4F02-A313-D97EDE21D93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140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ABD2F4-C4E5-4481-B33C-0B4F84FAD3F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2355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AD77D-58C4-427C-BADC-29E481E3B33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7744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9F4AE6-5598-4962-92AA-3AC193ACC9D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7543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EFA88-F932-4479-A1F5-929616A529D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7470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79F4A-B5F3-4F24-9D47-6A94A90A1EE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5852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ACEF591-A37E-4D90-8FEB-E203BDF3B15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E2678A2-D5C3-47FC-B172-3871AC7F8DFE}" type="slidenum">
              <a:rPr lang="it-IT"/>
              <a:pPr eaLnBrk="1" hangingPunct="1"/>
              <a:t>1</a:t>
            </a:fld>
            <a:endParaRPr lang="it-IT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1628800"/>
            <a:ext cx="5406750" cy="1143000"/>
          </a:xfrm>
        </p:spPr>
        <p:txBody>
          <a:bodyPr/>
          <a:lstStyle/>
          <a:p>
            <a:pPr algn="l" eaLnBrk="1" hangingPunct="1"/>
            <a:r>
              <a:rPr lang="en-US" sz="4000" dirty="0" err="1" smtClean="0">
                <a:solidFill>
                  <a:srgbClr val="FF6600"/>
                </a:solidFill>
                <a:latin typeface="Tahoma" pitchFamily="34" charset="0"/>
              </a:rPr>
              <a:t>Quando</a:t>
            </a:r>
            <a:r>
              <a:rPr lang="en-US" sz="4000" dirty="0" smtClean="0">
                <a:solidFill>
                  <a:srgbClr val="FF6600"/>
                </a:solidFill>
                <a:latin typeface="Tahoma" pitchFamily="34" charset="0"/>
              </a:rPr>
              <a:t> e dove </a:t>
            </a:r>
            <a:r>
              <a:rPr lang="en-US" sz="4000" dirty="0" err="1" smtClean="0">
                <a:solidFill>
                  <a:srgbClr val="FF6600"/>
                </a:solidFill>
                <a:latin typeface="Tahoma" pitchFamily="34" charset="0"/>
              </a:rPr>
              <a:t>si</a:t>
            </a:r>
            <a:r>
              <a:rPr lang="en-US" sz="4000" dirty="0" smtClean="0">
                <a:solidFill>
                  <a:srgbClr val="FF6600"/>
                </a:solidFill>
                <a:latin typeface="Tahoma" pitchFamily="34" charset="0"/>
              </a:rPr>
              <a:t> </a:t>
            </a:r>
            <a:r>
              <a:rPr lang="en-US" sz="4000" dirty="0" err="1" smtClean="0">
                <a:solidFill>
                  <a:srgbClr val="FF6600"/>
                </a:solidFill>
                <a:latin typeface="Tahoma" pitchFamily="34" charset="0"/>
              </a:rPr>
              <a:t>vota</a:t>
            </a:r>
            <a:endParaRPr lang="en-US" sz="4000" dirty="0" smtClean="0">
              <a:solidFill>
                <a:srgbClr val="FF6600"/>
              </a:solidFill>
              <a:latin typeface="Tahoma" pitchFamily="34" charset="0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2996952"/>
            <a:ext cx="8713787" cy="2448272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</a:pPr>
            <a:r>
              <a:rPr lang="en-US" sz="1800" b="1" dirty="0" smtClean="0">
                <a:solidFill>
                  <a:srgbClr val="003399"/>
                </a:solidFill>
                <a:latin typeface="Tahoma" pitchFamily="34" charset="0"/>
              </a:rPr>
              <a:t>Si </a:t>
            </a:r>
            <a:r>
              <a:rPr lang="en-US" sz="1800" b="1" dirty="0" err="1" smtClean="0">
                <a:solidFill>
                  <a:srgbClr val="003399"/>
                </a:solidFill>
                <a:latin typeface="Tahoma" pitchFamily="34" charset="0"/>
              </a:rPr>
              <a:t>vota</a:t>
            </a:r>
            <a:r>
              <a:rPr lang="en-US" sz="1800" b="1" dirty="0" smtClean="0">
                <a:solidFill>
                  <a:srgbClr val="003399"/>
                </a:solidFill>
                <a:latin typeface="Tahoma" pitchFamily="34" charset="0"/>
              </a:rPr>
              <a:t> </a:t>
            </a:r>
            <a:r>
              <a:rPr lang="en-US" sz="1800" b="1" dirty="0" err="1" smtClean="0">
                <a:solidFill>
                  <a:srgbClr val="003399"/>
                </a:solidFill>
                <a:latin typeface="Tahoma" pitchFamily="34" charset="0"/>
              </a:rPr>
              <a:t>martedì</a:t>
            </a:r>
            <a:r>
              <a:rPr lang="en-US" sz="1800" b="1" dirty="0" smtClean="0">
                <a:solidFill>
                  <a:srgbClr val="003399"/>
                </a:solidFill>
                <a:latin typeface="Tahoma" pitchFamily="34" charset="0"/>
              </a:rPr>
              <a:t> 13 </a:t>
            </a:r>
            <a:r>
              <a:rPr lang="en-US" sz="1800" b="1" dirty="0" err="1" smtClean="0">
                <a:solidFill>
                  <a:srgbClr val="003399"/>
                </a:solidFill>
                <a:latin typeface="Tahoma" pitchFamily="34" charset="0"/>
              </a:rPr>
              <a:t>maggio</a:t>
            </a:r>
            <a:r>
              <a:rPr lang="en-US" sz="1800" b="1" dirty="0" smtClean="0">
                <a:solidFill>
                  <a:srgbClr val="003399"/>
                </a:solidFill>
                <a:latin typeface="Tahoma" pitchFamily="34" charset="0"/>
              </a:rPr>
              <a:t> </a:t>
            </a:r>
            <a:r>
              <a:rPr lang="en-US" sz="1800" b="1" dirty="0" err="1" smtClean="0">
                <a:solidFill>
                  <a:srgbClr val="003399"/>
                </a:solidFill>
                <a:latin typeface="Tahoma" pitchFamily="34" charset="0"/>
              </a:rPr>
              <a:t>dalle</a:t>
            </a:r>
            <a:r>
              <a:rPr lang="en-US" sz="1800" b="1" dirty="0" smtClean="0">
                <a:solidFill>
                  <a:srgbClr val="003399"/>
                </a:solidFill>
                <a:latin typeface="Tahoma" pitchFamily="34" charset="0"/>
              </a:rPr>
              <a:t> ore 9 </a:t>
            </a:r>
            <a:r>
              <a:rPr lang="en-US" sz="1800" b="1" dirty="0" err="1" smtClean="0">
                <a:solidFill>
                  <a:srgbClr val="003399"/>
                </a:solidFill>
                <a:latin typeface="Tahoma" pitchFamily="34" charset="0"/>
              </a:rPr>
              <a:t>alle</a:t>
            </a:r>
            <a:r>
              <a:rPr lang="en-US" sz="1800" b="1" dirty="0" smtClean="0">
                <a:solidFill>
                  <a:srgbClr val="003399"/>
                </a:solidFill>
                <a:latin typeface="Tahoma" pitchFamily="34" charset="0"/>
              </a:rPr>
              <a:t> ore 18</a:t>
            </a:r>
          </a:p>
          <a:p>
            <a:pPr marL="0" indent="0" algn="ctr" eaLnBrk="1" hangingPunct="1">
              <a:lnSpc>
                <a:spcPct val="80000"/>
              </a:lnSpc>
              <a:buNone/>
            </a:pPr>
            <a:endParaRPr lang="en-US" sz="1800" b="1" dirty="0">
              <a:solidFill>
                <a:srgbClr val="003399"/>
              </a:solidFill>
              <a:latin typeface="Tahoma" pitchFamily="34" charset="0"/>
            </a:endParaRPr>
          </a:p>
          <a:p>
            <a:pPr marL="0" indent="0" algn="ctr" eaLnBrk="1" hangingPunct="1">
              <a:lnSpc>
                <a:spcPct val="80000"/>
              </a:lnSpc>
              <a:buNone/>
            </a:pPr>
            <a:endParaRPr lang="en-US" sz="1800" b="1" dirty="0" smtClean="0">
              <a:solidFill>
                <a:srgbClr val="003399"/>
              </a:solidFill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800" b="1" dirty="0" smtClean="0">
                <a:solidFill>
                  <a:srgbClr val="003399"/>
                </a:solidFill>
                <a:latin typeface="Tahoma" pitchFamily="34" charset="0"/>
              </a:rPr>
              <a:t>SEGGIO 1</a:t>
            </a:r>
            <a:r>
              <a:rPr lang="en-US" sz="1800" dirty="0" smtClean="0">
                <a:solidFill>
                  <a:srgbClr val="003399"/>
                </a:solidFill>
                <a:latin typeface="Tahoma" pitchFamily="34" charset="0"/>
              </a:rPr>
              <a:t>: C.so </a:t>
            </a:r>
            <a:r>
              <a:rPr lang="en-US" sz="1800" dirty="0" err="1" smtClean="0">
                <a:solidFill>
                  <a:srgbClr val="003399"/>
                </a:solidFill>
                <a:latin typeface="Tahoma" pitchFamily="34" charset="0"/>
              </a:rPr>
              <a:t>Duca</a:t>
            </a:r>
            <a:r>
              <a:rPr lang="en-US" sz="1800" dirty="0" smtClean="0">
                <a:solidFill>
                  <a:srgbClr val="003399"/>
                </a:solidFill>
                <a:latin typeface="Tahoma" pitchFamily="34" charset="0"/>
              </a:rPr>
              <a:t> </a:t>
            </a:r>
            <a:r>
              <a:rPr lang="en-US" sz="1800" dirty="0" err="1" smtClean="0">
                <a:solidFill>
                  <a:srgbClr val="003399"/>
                </a:solidFill>
                <a:latin typeface="Tahoma" pitchFamily="34" charset="0"/>
              </a:rPr>
              <a:t>degli</a:t>
            </a:r>
            <a:r>
              <a:rPr lang="en-US" sz="1800" dirty="0" smtClean="0">
                <a:solidFill>
                  <a:srgbClr val="003399"/>
                </a:solidFill>
                <a:latin typeface="Tahoma" pitchFamily="34" charset="0"/>
              </a:rPr>
              <a:t> Abruzzi, Ufficio Ex </a:t>
            </a:r>
            <a:r>
              <a:rPr lang="en-US" sz="1800" dirty="0" err="1" smtClean="0">
                <a:solidFill>
                  <a:srgbClr val="003399"/>
                </a:solidFill>
                <a:latin typeface="Tahoma" pitchFamily="34" charset="0"/>
              </a:rPr>
              <a:t>Presidenza</a:t>
            </a:r>
            <a:r>
              <a:rPr lang="en-US" sz="1800" dirty="0" smtClean="0">
                <a:solidFill>
                  <a:srgbClr val="003399"/>
                </a:solidFill>
                <a:latin typeface="Tahoma" pitchFamily="34" charset="0"/>
              </a:rPr>
              <a:t> </a:t>
            </a:r>
            <a:r>
              <a:rPr lang="en-US" sz="1800" dirty="0" err="1" smtClean="0">
                <a:solidFill>
                  <a:srgbClr val="003399"/>
                </a:solidFill>
                <a:latin typeface="Tahoma" pitchFamily="34" charset="0"/>
              </a:rPr>
              <a:t>Ingegneria</a:t>
            </a:r>
            <a:r>
              <a:rPr lang="en-US" sz="1800" dirty="0" smtClean="0">
                <a:solidFill>
                  <a:srgbClr val="003399"/>
                </a:solidFill>
                <a:latin typeface="Tahoma" pitchFamily="34" charset="0"/>
              </a:rPr>
              <a:t>: </a:t>
            </a:r>
            <a:r>
              <a:rPr lang="it-IT" sz="1800" dirty="0">
                <a:solidFill>
                  <a:srgbClr val="003399"/>
                </a:solidFill>
                <a:latin typeface="Tahoma" pitchFamily="34" charset="0"/>
              </a:rPr>
              <a:t>elettori afferenti ai Dipartimenti situati presso la sede </a:t>
            </a:r>
            <a:r>
              <a:rPr lang="it-IT" sz="1800" dirty="0" smtClean="0">
                <a:solidFill>
                  <a:srgbClr val="003399"/>
                </a:solidFill>
                <a:latin typeface="Tahoma" pitchFamily="34" charset="0"/>
              </a:rPr>
              <a:t>centrale</a:t>
            </a:r>
          </a:p>
          <a:p>
            <a:pPr eaLnBrk="1" hangingPunct="1">
              <a:lnSpc>
                <a:spcPct val="80000"/>
              </a:lnSpc>
            </a:pPr>
            <a:endParaRPr lang="it-IT" sz="1800" dirty="0">
              <a:solidFill>
                <a:srgbClr val="003399"/>
              </a:solidFill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US" sz="1800" dirty="0">
              <a:solidFill>
                <a:srgbClr val="003399"/>
              </a:solidFill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800" b="1" dirty="0" smtClean="0">
                <a:solidFill>
                  <a:srgbClr val="003399"/>
                </a:solidFill>
                <a:latin typeface="Tahoma" pitchFamily="34" charset="0"/>
              </a:rPr>
              <a:t>SEGGIO 2</a:t>
            </a:r>
            <a:r>
              <a:rPr lang="en-US" sz="1800" dirty="0" smtClean="0">
                <a:solidFill>
                  <a:srgbClr val="003399"/>
                </a:solidFill>
                <a:latin typeface="Tahoma" pitchFamily="34" charset="0"/>
              </a:rPr>
              <a:t> </a:t>
            </a:r>
            <a:r>
              <a:rPr lang="en-US" sz="1800" dirty="0" err="1" smtClean="0">
                <a:solidFill>
                  <a:srgbClr val="003399"/>
                </a:solidFill>
                <a:latin typeface="Tahoma" pitchFamily="34" charset="0"/>
              </a:rPr>
              <a:t>Castello</a:t>
            </a:r>
            <a:r>
              <a:rPr lang="en-US" sz="1800" dirty="0" smtClean="0">
                <a:solidFill>
                  <a:srgbClr val="003399"/>
                </a:solidFill>
                <a:latin typeface="Tahoma" pitchFamily="34" charset="0"/>
              </a:rPr>
              <a:t> del Valentino, </a:t>
            </a:r>
            <a:r>
              <a:rPr lang="en-US" sz="1800" dirty="0" err="1" smtClean="0">
                <a:solidFill>
                  <a:srgbClr val="003399"/>
                </a:solidFill>
                <a:latin typeface="Tahoma" pitchFamily="34" charset="0"/>
              </a:rPr>
              <a:t>Sala</a:t>
            </a:r>
            <a:r>
              <a:rPr lang="en-US" sz="1800" dirty="0" smtClean="0">
                <a:solidFill>
                  <a:srgbClr val="003399"/>
                </a:solidFill>
                <a:latin typeface="Tahoma" pitchFamily="34" charset="0"/>
              </a:rPr>
              <a:t> PT a </a:t>
            </a:r>
            <a:r>
              <a:rPr lang="en-US" sz="1800" dirty="0" err="1" smtClean="0">
                <a:solidFill>
                  <a:srgbClr val="003399"/>
                </a:solidFill>
                <a:latin typeface="Tahoma" pitchFamily="34" charset="0"/>
              </a:rPr>
              <a:t>fianco</a:t>
            </a:r>
            <a:r>
              <a:rPr lang="en-US" sz="1800" dirty="0" smtClean="0">
                <a:solidFill>
                  <a:srgbClr val="003399"/>
                </a:solidFill>
                <a:latin typeface="Tahoma" pitchFamily="34" charset="0"/>
              </a:rPr>
              <a:t> </a:t>
            </a:r>
            <a:r>
              <a:rPr lang="en-US" sz="1800" dirty="0" err="1" smtClean="0">
                <a:solidFill>
                  <a:srgbClr val="003399"/>
                </a:solidFill>
                <a:latin typeface="Tahoma" pitchFamily="34" charset="0"/>
              </a:rPr>
              <a:t>sala</a:t>
            </a:r>
            <a:r>
              <a:rPr lang="en-US" sz="1800" dirty="0" smtClean="0">
                <a:solidFill>
                  <a:srgbClr val="003399"/>
                </a:solidFill>
                <a:latin typeface="Tahoma" pitchFamily="34" charset="0"/>
              </a:rPr>
              <a:t> </a:t>
            </a:r>
            <a:r>
              <a:rPr lang="en-US" sz="1800" dirty="0" err="1" smtClean="0">
                <a:solidFill>
                  <a:srgbClr val="003399"/>
                </a:solidFill>
                <a:latin typeface="Tahoma" pitchFamily="34" charset="0"/>
              </a:rPr>
              <a:t>delle</a:t>
            </a:r>
            <a:r>
              <a:rPr lang="en-US" sz="1800" dirty="0" smtClean="0">
                <a:solidFill>
                  <a:srgbClr val="003399"/>
                </a:solidFill>
                <a:latin typeface="Tahoma" pitchFamily="34" charset="0"/>
              </a:rPr>
              <a:t> </a:t>
            </a:r>
            <a:r>
              <a:rPr lang="en-US" sz="1800" dirty="0" err="1" smtClean="0">
                <a:solidFill>
                  <a:srgbClr val="003399"/>
                </a:solidFill>
                <a:latin typeface="Tahoma" pitchFamily="34" charset="0"/>
              </a:rPr>
              <a:t>colonne</a:t>
            </a:r>
            <a:r>
              <a:rPr lang="en-US" sz="1800" dirty="0" smtClean="0">
                <a:solidFill>
                  <a:srgbClr val="003399"/>
                </a:solidFill>
                <a:latin typeface="Tahoma" pitchFamily="34" charset="0"/>
              </a:rPr>
              <a:t>: </a:t>
            </a:r>
            <a:r>
              <a:rPr lang="it-IT" sz="1800" dirty="0">
                <a:solidFill>
                  <a:srgbClr val="003399"/>
                </a:solidFill>
                <a:latin typeface="Tahoma" pitchFamily="34" charset="0"/>
              </a:rPr>
              <a:t>elettori afferenti ai Dipartimenti situati presso </a:t>
            </a:r>
            <a:r>
              <a:rPr lang="it-IT" sz="1800" dirty="0" smtClean="0">
                <a:solidFill>
                  <a:srgbClr val="003399"/>
                </a:solidFill>
                <a:latin typeface="Tahoma" pitchFamily="34" charset="0"/>
              </a:rPr>
              <a:t>il Castello del Valentino</a:t>
            </a:r>
            <a:endParaRPr lang="en-US" sz="1800" dirty="0" smtClean="0">
              <a:solidFill>
                <a:srgbClr val="003399"/>
              </a:solidFill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>
                <a:solidFill>
                  <a:srgbClr val="003399"/>
                </a:solidFill>
                <a:latin typeface="Tahoma" pitchFamily="34" charset="0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solidFill>
                  <a:srgbClr val="003399"/>
                </a:solidFill>
                <a:latin typeface="Tahoma" pitchFamily="34" charset="0"/>
              </a:rPr>
              <a:t>	</a:t>
            </a:r>
            <a:endParaRPr lang="en-US" sz="2000" b="1" dirty="0">
              <a:solidFill>
                <a:srgbClr val="003399"/>
              </a:solidFill>
              <a:latin typeface="Tahoma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691680" y="421794"/>
            <a:ext cx="5429250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sz="1400" dirty="0">
                <a:solidFill>
                  <a:srgbClr val="003399"/>
                </a:solidFill>
                <a:latin typeface="Tahoma" pitchFamily="34" charset="0"/>
              </a:rPr>
              <a:t>ELEZIONI Suppletive SENATO ACCADEMICO </a:t>
            </a:r>
          </a:p>
          <a:p>
            <a:pPr algn="ctr" eaLnBrk="1" hangingPunct="1">
              <a:spcBef>
                <a:spcPct val="50000"/>
              </a:spcBef>
            </a:pPr>
            <a:r>
              <a:rPr lang="it-IT" sz="1400" dirty="0">
                <a:solidFill>
                  <a:srgbClr val="003399"/>
                </a:solidFill>
                <a:latin typeface="Tahoma" pitchFamily="34" charset="0"/>
              </a:rPr>
              <a:t>(scorcio di Mandato 2012-2015</a:t>
            </a:r>
            <a:r>
              <a:rPr lang="it-IT" sz="1400" dirty="0" smtClean="0">
                <a:solidFill>
                  <a:srgbClr val="003399"/>
                </a:solidFill>
                <a:latin typeface="Tahoma" pitchFamily="34" charset="0"/>
              </a:rPr>
              <a:t>)</a:t>
            </a:r>
            <a:endParaRPr lang="it-IT" sz="1400" dirty="0">
              <a:solidFill>
                <a:srgbClr val="003399"/>
              </a:solidFill>
              <a:latin typeface="Tahoma" pitchFamily="34" charset="0"/>
            </a:endParaRPr>
          </a:p>
        </p:txBody>
      </p:sp>
      <p:sp>
        <p:nvSpPr>
          <p:cNvPr id="6" name="Line 3"/>
          <p:cNvSpPr>
            <a:spLocks noChangeShapeType="1"/>
          </p:cNvSpPr>
          <p:nvPr/>
        </p:nvSpPr>
        <p:spPr bwMode="auto">
          <a:xfrm>
            <a:off x="87313" y="1417638"/>
            <a:ext cx="8805167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pic>
        <p:nvPicPr>
          <p:cNvPr id="7" name="Picture 69" descr="logo_poli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273050"/>
            <a:ext cx="7747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sz="2400" dirty="0" err="1" smtClean="0">
                <a:solidFill>
                  <a:srgbClr val="FF6600"/>
                </a:solidFill>
                <a:latin typeface="Tahoma" pitchFamily="34" charset="0"/>
              </a:rPr>
              <a:t>Seggio</a:t>
            </a:r>
            <a:r>
              <a:rPr lang="en-US" sz="2400" dirty="0" smtClean="0">
                <a:solidFill>
                  <a:srgbClr val="FF6600"/>
                </a:solidFill>
                <a:latin typeface="Tahoma" pitchFamily="34" charset="0"/>
              </a:rPr>
              <a:t> 1 – Locale ex-</a:t>
            </a:r>
            <a:r>
              <a:rPr lang="en-US" sz="2400" dirty="0" err="1" smtClean="0">
                <a:solidFill>
                  <a:srgbClr val="FF6600"/>
                </a:solidFill>
                <a:latin typeface="Tahoma" pitchFamily="34" charset="0"/>
              </a:rPr>
              <a:t>Presidenza</a:t>
            </a:r>
            <a:r>
              <a:rPr lang="en-US" sz="2400" dirty="0" smtClean="0">
                <a:solidFill>
                  <a:srgbClr val="FF6600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rgbClr val="FF6600"/>
                </a:solidFill>
                <a:latin typeface="Tahoma" pitchFamily="34" charset="0"/>
              </a:rPr>
              <a:t>Ingegneria</a:t>
            </a:r>
            <a:endParaRPr lang="it-IT" sz="2400" dirty="0">
              <a:solidFill>
                <a:srgbClr val="FF66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AD88D0-87DD-431E-82D6-2B9B5D4D91B9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824" y="1268760"/>
            <a:ext cx="8280921" cy="546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3707904" y="4221088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it-IT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Cortile centrale</a:t>
            </a:r>
            <a:endParaRPr lang="it-IT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 rot="5400000">
            <a:off x="8132184" y="3964849"/>
            <a:ext cx="1295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4940FA"/>
                </a:solidFill>
              </a:rPr>
              <a:t>Biblioteca</a:t>
            </a:r>
            <a:endParaRPr lang="it-IT" b="1" dirty="0">
              <a:solidFill>
                <a:srgbClr val="4940FA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699792" y="6309320"/>
            <a:ext cx="3269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Corso Duca degli Abruzzi</a:t>
            </a:r>
            <a:endParaRPr lang="it-IT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5436096" y="3409255"/>
            <a:ext cx="1080120" cy="307777"/>
          </a:xfrm>
          <a:prstGeom prst="rect">
            <a:avLst/>
          </a:prstGeom>
          <a:noFill/>
          <a:ln w="28575"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b="1" dirty="0" smtClean="0">
                <a:solidFill>
                  <a:srgbClr val="FF6600"/>
                </a:solidFill>
              </a:rPr>
              <a:t>SEGGIO 1</a:t>
            </a:r>
            <a:endParaRPr lang="it-IT" sz="1400" b="1" dirty="0">
              <a:solidFill>
                <a:srgbClr val="FF6600"/>
              </a:solidFill>
            </a:endParaRPr>
          </a:p>
        </p:txBody>
      </p:sp>
      <p:sp>
        <p:nvSpPr>
          <p:cNvPr id="11" name="Line 3"/>
          <p:cNvSpPr>
            <a:spLocks noChangeShapeType="1"/>
          </p:cNvSpPr>
          <p:nvPr/>
        </p:nvSpPr>
        <p:spPr bwMode="auto">
          <a:xfrm>
            <a:off x="87313" y="1124744"/>
            <a:ext cx="8805167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pic>
        <p:nvPicPr>
          <p:cNvPr id="12" name="Picture 69" descr="logo_poli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188640"/>
            <a:ext cx="7747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84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AD88D0-87DD-431E-82D6-2B9B5D4D91B9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5" y="1448780"/>
            <a:ext cx="5616623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3347864" y="2564904"/>
            <a:ext cx="1224136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</a:p>
          <a:p>
            <a:endParaRPr lang="it-IT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endParaRPr lang="it-IT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843808" y="119675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4940FA"/>
                </a:solidFill>
              </a:rPr>
              <a:t> </a:t>
            </a:r>
            <a:r>
              <a:rPr lang="it-IT" b="1" dirty="0" smtClean="0">
                <a:solidFill>
                  <a:srgbClr val="4940FA"/>
                </a:solidFill>
              </a:rPr>
              <a:t>Sala delle Colonne</a:t>
            </a:r>
            <a:endParaRPr lang="it-IT" b="1" dirty="0">
              <a:solidFill>
                <a:srgbClr val="4940FA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131840" y="3861048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it-IT" b="1" dirty="0" smtClean="0">
                <a:solidFill>
                  <a:srgbClr val="4940FA"/>
                </a:solidFill>
              </a:rPr>
              <a:t>Cortile centrale</a:t>
            </a:r>
            <a:endParaRPr lang="it-IT" b="1" dirty="0">
              <a:solidFill>
                <a:srgbClr val="4940FA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 rot="5400000">
            <a:off x="2567118" y="1691475"/>
            <a:ext cx="34423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</a:p>
          <a:p>
            <a:endParaRPr lang="it-IT" sz="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endParaRPr lang="it-IT" sz="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2699792" y="2538501"/>
            <a:ext cx="1080120" cy="307777"/>
          </a:xfrm>
          <a:prstGeom prst="rect">
            <a:avLst/>
          </a:prstGeom>
          <a:noFill/>
          <a:ln w="28575"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b="1" dirty="0" smtClean="0">
                <a:solidFill>
                  <a:srgbClr val="FF6600"/>
                </a:solidFill>
              </a:rPr>
              <a:t>SEGGIO 2</a:t>
            </a:r>
            <a:endParaRPr lang="it-IT" sz="1400" b="1" dirty="0">
              <a:solidFill>
                <a:srgbClr val="FF6600"/>
              </a:solidFill>
            </a:endParaRPr>
          </a:p>
        </p:txBody>
      </p:sp>
      <p:sp>
        <p:nvSpPr>
          <p:cNvPr id="5" name="Freccia in su 4"/>
          <p:cNvSpPr/>
          <p:nvPr/>
        </p:nvSpPr>
        <p:spPr>
          <a:xfrm>
            <a:off x="3203848" y="2159769"/>
            <a:ext cx="144016" cy="288032"/>
          </a:xfrm>
          <a:prstGeom prst="upArrow">
            <a:avLst/>
          </a:prstGeom>
          <a:solidFill>
            <a:srgbClr val="4940FA"/>
          </a:solidFill>
          <a:ln>
            <a:solidFill>
              <a:srgbClr val="4940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4940FA"/>
              </a:solidFill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 bwMode="auto">
          <a:xfrm>
            <a:off x="943091" y="188640"/>
            <a:ext cx="8067445" cy="922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400" dirty="0" err="1" smtClean="0">
                <a:solidFill>
                  <a:srgbClr val="FF6600"/>
                </a:solidFill>
                <a:latin typeface="Tahoma" pitchFamily="34" charset="0"/>
              </a:rPr>
              <a:t>Seggio</a:t>
            </a:r>
            <a:r>
              <a:rPr lang="en-US" sz="2400" dirty="0" smtClean="0">
                <a:solidFill>
                  <a:srgbClr val="FF6600"/>
                </a:solidFill>
                <a:latin typeface="Tahoma" pitchFamily="34" charset="0"/>
              </a:rPr>
              <a:t> </a:t>
            </a:r>
            <a:r>
              <a:rPr lang="en-US" sz="2400" dirty="0" smtClean="0">
                <a:solidFill>
                  <a:srgbClr val="FF6600"/>
                </a:solidFill>
                <a:latin typeface="Tahoma" pitchFamily="34" charset="0"/>
              </a:rPr>
              <a:t>2 </a:t>
            </a:r>
            <a:r>
              <a:rPr lang="en-US" sz="2400" dirty="0" smtClean="0">
                <a:solidFill>
                  <a:srgbClr val="FF6600"/>
                </a:solidFill>
                <a:latin typeface="Tahoma" pitchFamily="34" charset="0"/>
              </a:rPr>
              <a:t>– </a:t>
            </a:r>
            <a:r>
              <a:rPr lang="en-US" sz="2400" dirty="0" err="1" smtClean="0">
                <a:solidFill>
                  <a:srgbClr val="FF6600"/>
                </a:solidFill>
                <a:latin typeface="Tahoma" pitchFamily="34" charset="0"/>
              </a:rPr>
              <a:t>Sala</a:t>
            </a:r>
            <a:r>
              <a:rPr lang="en-US" sz="2400" dirty="0" smtClean="0">
                <a:solidFill>
                  <a:srgbClr val="FF6600"/>
                </a:solidFill>
                <a:latin typeface="Tahoma" pitchFamily="34" charset="0"/>
              </a:rPr>
              <a:t> PT a </a:t>
            </a:r>
            <a:r>
              <a:rPr lang="en-US" sz="2400" dirty="0" err="1" smtClean="0">
                <a:solidFill>
                  <a:srgbClr val="FF6600"/>
                </a:solidFill>
                <a:latin typeface="Tahoma" pitchFamily="34" charset="0"/>
              </a:rPr>
              <a:t>fianco</a:t>
            </a:r>
            <a:r>
              <a:rPr lang="en-US" sz="2400" dirty="0" smtClean="0">
                <a:solidFill>
                  <a:srgbClr val="FF660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FF6600"/>
                </a:solidFill>
                <a:latin typeface="Tahoma" pitchFamily="34" charset="0"/>
              </a:rPr>
              <a:t>S</a:t>
            </a:r>
            <a:r>
              <a:rPr lang="en-US" sz="2400" dirty="0" err="1" smtClean="0">
                <a:solidFill>
                  <a:srgbClr val="FF6600"/>
                </a:solidFill>
                <a:latin typeface="Tahoma" pitchFamily="34" charset="0"/>
              </a:rPr>
              <a:t>ala</a:t>
            </a:r>
            <a:r>
              <a:rPr lang="en-US" sz="2400" dirty="0" smtClean="0">
                <a:solidFill>
                  <a:srgbClr val="FF6600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rgbClr val="FF6600"/>
                </a:solidFill>
                <a:latin typeface="Tahoma" pitchFamily="34" charset="0"/>
              </a:rPr>
              <a:t>delle</a:t>
            </a:r>
            <a:r>
              <a:rPr lang="en-US" sz="2400" dirty="0" smtClean="0">
                <a:solidFill>
                  <a:srgbClr val="FF6600"/>
                </a:solidFill>
                <a:latin typeface="Tahoma" pitchFamily="34" charset="0"/>
              </a:rPr>
              <a:t> </a:t>
            </a:r>
            <a:r>
              <a:rPr lang="en-US" sz="2400" smtClean="0">
                <a:solidFill>
                  <a:srgbClr val="FF6600"/>
                </a:solidFill>
                <a:latin typeface="Tahoma" pitchFamily="34" charset="0"/>
              </a:rPr>
              <a:t>Colonne</a:t>
            </a:r>
            <a:endParaRPr lang="it-IT" sz="2400" dirty="0">
              <a:solidFill>
                <a:srgbClr val="FF6600"/>
              </a:solidFill>
            </a:endParaRPr>
          </a:p>
        </p:txBody>
      </p:sp>
      <p:sp>
        <p:nvSpPr>
          <p:cNvPr id="13" name="Line 3"/>
          <p:cNvSpPr>
            <a:spLocks noChangeShapeType="1"/>
          </p:cNvSpPr>
          <p:nvPr/>
        </p:nvSpPr>
        <p:spPr bwMode="auto">
          <a:xfrm>
            <a:off x="169416" y="1196752"/>
            <a:ext cx="8805167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pic>
        <p:nvPicPr>
          <p:cNvPr id="14" name="Picture 69" descr="logo_poli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908" y="188640"/>
            <a:ext cx="7747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609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1807</TotalTime>
  <Words>112</Words>
  <Application>Microsoft Office PowerPoint</Application>
  <PresentationFormat>Presentazione su schermo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Struttura predefinita</vt:lpstr>
      <vt:lpstr>Quando e dove si vota</vt:lpstr>
      <vt:lpstr>Seggio 1 – Locale ex-Presidenza Ingegneria</vt:lpstr>
      <vt:lpstr>Presentazione standard di PowerPoint</vt:lpstr>
    </vt:vector>
  </TitlesOfParts>
  <Company>Politecnico di Torino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Ce.S.I.T.</dc:creator>
  <cp:lastModifiedBy>CASCHINO  CLAUDIO LUIGI</cp:lastModifiedBy>
  <cp:revision>32</cp:revision>
  <dcterms:created xsi:type="dcterms:W3CDTF">2009-06-09T08:44:28Z</dcterms:created>
  <dcterms:modified xsi:type="dcterms:W3CDTF">2014-05-12T07:45:06Z</dcterms:modified>
</cp:coreProperties>
</file>