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9144000" cy="6858000" type="screen4x3"/>
  <p:notesSz cx="6669088" cy="99187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99"/>
    <a:srgbClr val="4940FA"/>
    <a:srgbClr val="0033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2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5776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1700"/>
            <a:ext cx="5335588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1813"/>
            <a:ext cx="2889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EACBCC-AE14-4353-BD12-DB76C0D5C8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74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35BA4-02BB-4590-A7C1-6DC07971B6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44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793F-3A5C-4EFB-9D0B-590900CE6F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96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FEE4-8F53-4316-BDE2-77A6C5C74F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46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D88D0-87DD-431E-82D6-2B9B5D4D9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7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9C17-026E-49D0-AF85-A45D0780F4F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3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5AE5B-CD7D-4F02-A313-D97EDE21D9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4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BD2F4-C4E5-4481-B33C-0B4F84FAD3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35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AD77D-58C4-427C-BADC-29E481E3B3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74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F4AE6-5598-4962-92AA-3AC193ACC9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54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FA88-F932-4479-A1F5-929616A529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47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9F4A-B5F3-4F24-9D47-6A94A90A1E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ACEF591-A37E-4D90-8FEB-E203BDF3B1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2678A2-D5C3-47FC-B172-3871AC7F8DFE}" type="slidenum">
              <a:rPr lang="it-IT"/>
              <a:pPr eaLnBrk="1" hangingPunct="1"/>
              <a:t>1</a:t>
            </a:fld>
            <a:endParaRPr lang="it-IT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628800"/>
            <a:ext cx="5406750" cy="1143000"/>
          </a:xfrm>
        </p:spPr>
        <p:txBody>
          <a:bodyPr/>
          <a:lstStyle/>
          <a:p>
            <a:pPr algn="l" eaLnBrk="1" hangingPunct="1"/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Quando</a:t>
            </a:r>
            <a:r>
              <a:rPr lang="en-US" sz="4000" dirty="0" smtClean="0">
                <a:solidFill>
                  <a:srgbClr val="FF6600"/>
                </a:solidFill>
                <a:latin typeface="Tahoma" pitchFamily="34" charset="0"/>
              </a:rPr>
              <a:t> e dove </a:t>
            </a:r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si</a:t>
            </a:r>
            <a:r>
              <a:rPr lang="en-US" sz="40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4000" dirty="0" err="1" smtClean="0">
                <a:solidFill>
                  <a:srgbClr val="FF6600"/>
                </a:solidFill>
                <a:latin typeface="Tahoma" pitchFamily="34" charset="0"/>
              </a:rPr>
              <a:t>vota</a:t>
            </a:r>
            <a:endParaRPr lang="en-US" sz="4000" dirty="0" smtClean="0">
              <a:solidFill>
                <a:srgbClr val="FF6600"/>
              </a:solidFill>
              <a:latin typeface="Tahoma" pitchFamily="34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068960"/>
            <a:ext cx="8713787" cy="244827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Si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vota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martedì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13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maggio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dalle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ore 9 </a:t>
            </a:r>
            <a:r>
              <a:rPr lang="en-US" sz="1800" b="1" dirty="0" err="1" smtClean="0">
                <a:solidFill>
                  <a:srgbClr val="003399"/>
                </a:solidFill>
                <a:latin typeface="Tahoma" pitchFamily="34" charset="0"/>
              </a:rPr>
              <a:t>alle</a:t>
            </a: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 ore 18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b="1" dirty="0">
              <a:solidFill>
                <a:srgbClr val="003399"/>
              </a:solidFill>
              <a:latin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b="1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SEGGIO 2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Castello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del Valentino,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Sala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PT a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fianco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sala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delle</a:t>
            </a: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 </a:t>
            </a:r>
            <a:r>
              <a:rPr lang="en-US" sz="1800" dirty="0" err="1" smtClean="0">
                <a:solidFill>
                  <a:srgbClr val="003399"/>
                </a:solidFill>
                <a:latin typeface="Tahoma" pitchFamily="34" charset="0"/>
              </a:rPr>
              <a:t>colonne</a:t>
            </a:r>
            <a:endParaRPr lang="en-US" sz="1800" dirty="0" smtClean="0">
              <a:solidFill>
                <a:srgbClr val="00339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99"/>
                </a:solidFill>
                <a:latin typeface="Tahoma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03399"/>
                </a:solidFill>
                <a:latin typeface="Tahoma" pitchFamily="34" charset="0"/>
              </a:rPr>
              <a:t>	</a:t>
            </a:r>
            <a:endParaRPr lang="en-US" sz="2000" b="1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91680" y="421794"/>
            <a:ext cx="542925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400" dirty="0">
                <a:solidFill>
                  <a:srgbClr val="003399"/>
                </a:solidFill>
                <a:latin typeface="Tahoma" pitchFamily="34" charset="0"/>
              </a:rPr>
              <a:t>ELEZIONI Suppletive </a:t>
            </a: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</a:rPr>
              <a:t>rappresentanti studenti nel Collegio di Architettura </a:t>
            </a:r>
            <a:endParaRPr lang="it-IT" sz="1400" dirty="0">
              <a:solidFill>
                <a:srgbClr val="003399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it-IT" sz="1400" dirty="0">
                <a:solidFill>
                  <a:srgbClr val="003399"/>
                </a:solidFill>
                <a:latin typeface="Tahoma" pitchFamily="34" charset="0"/>
              </a:rPr>
              <a:t>(scorcio </a:t>
            </a:r>
            <a:r>
              <a:rPr lang="it-IT" sz="1400" dirty="0" smtClean="0">
                <a:solidFill>
                  <a:srgbClr val="003399"/>
                </a:solidFill>
                <a:latin typeface="Tahoma" pitchFamily="34" charset="0"/>
              </a:rPr>
              <a:t> mandato 2013-2014)</a:t>
            </a:r>
            <a:endParaRPr lang="it-IT" sz="1400" dirty="0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87313" y="1417638"/>
            <a:ext cx="8805167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7" name="Picture 69" descr="logo_poli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273050"/>
            <a:ext cx="774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0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D88D0-87DD-431E-82D6-2B9B5D4D91B9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448780"/>
            <a:ext cx="561662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2564904"/>
            <a:ext cx="12241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43808" y="11967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4940FA"/>
                </a:solidFill>
              </a:rPr>
              <a:t> </a:t>
            </a:r>
            <a:r>
              <a:rPr lang="it-IT" b="1" dirty="0" smtClean="0">
                <a:solidFill>
                  <a:srgbClr val="4940FA"/>
                </a:solidFill>
              </a:rPr>
              <a:t>Sala delle Colonne</a:t>
            </a:r>
            <a:endParaRPr lang="it-IT" b="1" dirty="0">
              <a:solidFill>
                <a:srgbClr val="4940F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131840" y="38610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it-IT" b="1" dirty="0" smtClean="0">
                <a:solidFill>
                  <a:srgbClr val="4940FA"/>
                </a:solidFill>
              </a:rPr>
              <a:t>Cortile centrale</a:t>
            </a:r>
            <a:endParaRPr lang="it-IT" b="1" dirty="0">
              <a:solidFill>
                <a:srgbClr val="4940FA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 rot="5400000">
            <a:off x="2567118" y="1691475"/>
            <a:ext cx="3442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sz="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it-IT" sz="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699792" y="2538501"/>
            <a:ext cx="1080120" cy="307777"/>
          </a:xfrm>
          <a:prstGeom prst="rect">
            <a:avLst/>
          </a:prstGeom>
          <a:noFill/>
          <a:ln w="28575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FF6600"/>
                </a:solidFill>
              </a:rPr>
              <a:t>SEGGIO 2</a:t>
            </a:r>
            <a:endParaRPr lang="it-IT" sz="1400" b="1" dirty="0">
              <a:solidFill>
                <a:srgbClr val="FF6600"/>
              </a:solidFill>
            </a:endParaRPr>
          </a:p>
        </p:txBody>
      </p:sp>
      <p:sp>
        <p:nvSpPr>
          <p:cNvPr id="5" name="Freccia in su 4"/>
          <p:cNvSpPr/>
          <p:nvPr/>
        </p:nvSpPr>
        <p:spPr>
          <a:xfrm>
            <a:off x="3203848" y="2159769"/>
            <a:ext cx="144016" cy="288032"/>
          </a:xfrm>
          <a:prstGeom prst="upArrow">
            <a:avLst/>
          </a:prstGeom>
          <a:solidFill>
            <a:srgbClr val="4940FA"/>
          </a:solidFill>
          <a:ln>
            <a:solidFill>
              <a:srgbClr val="4940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4940FA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862013" y="188640"/>
            <a:ext cx="8229600" cy="92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Seggio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2 –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Sala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PT a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fianco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FF6600"/>
                </a:solidFill>
                <a:latin typeface="Tahoma" pitchFamily="34" charset="0"/>
              </a:rPr>
              <a:t>S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ala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6600"/>
                </a:solidFill>
                <a:latin typeface="Tahoma" pitchFamily="34" charset="0"/>
              </a:rPr>
              <a:t>delle</a:t>
            </a:r>
            <a:r>
              <a:rPr lang="en-US" sz="2400" dirty="0" smtClean="0">
                <a:solidFill>
                  <a:srgbClr val="FF660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FF6600"/>
                </a:solidFill>
                <a:latin typeface="Tahoma" pitchFamily="34" charset="0"/>
              </a:rPr>
              <a:t>C</a:t>
            </a:r>
            <a:r>
              <a:rPr lang="en-US" sz="2400" smtClean="0">
                <a:solidFill>
                  <a:srgbClr val="FF6600"/>
                </a:solidFill>
                <a:latin typeface="Tahoma" pitchFamily="34" charset="0"/>
              </a:rPr>
              <a:t>olonne</a:t>
            </a:r>
            <a:endParaRPr lang="it-IT" sz="2400" dirty="0">
              <a:solidFill>
                <a:srgbClr val="FF6600"/>
              </a:solidFill>
            </a:endParaRPr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>
            <a:off x="169416" y="1196752"/>
            <a:ext cx="8805167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4" name="Picture 69" descr="logo_poli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08" y="188640"/>
            <a:ext cx="7747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2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65</Words>
  <Application>Microsoft Office PowerPoint</Application>
  <PresentationFormat>Presentazione su schermo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Struttura predefinita</vt:lpstr>
      <vt:lpstr>Quando e dove si vota</vt:lpstr>
      <vt:lpstr>Presentazione standard di PowerPoint</vt:lpstr>
    </vt:vector>
  </TitlesOfParts>
  <Company>Politecnico di Torino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Ce.S.I.T.</dc:creator>
  <cp:lastModifiedBy>CASCHINO  CLAUDIO LUIGI</cp:lastModifiedBy>
  <cp:revision>34</cp:revision>
  <dcterms:created xsi:type="dcterms:W3CDTF">2009-06-09T08:44:28Z</dcterms:created>
  <dcterms:modified xsi:type="dcterms:W3CDTF">2014-05-12T07:45:23Z</dcterms:modified>
</cp:coreProperties>
</file>